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2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5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8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7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1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6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94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6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2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4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DA3CE7-1CD7-4F79-BE21-F7CD26C24DD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1AC2F3-7653-4218-BAD7-F59C84B8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Perkins Middle School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 smtClean="0"/>
              <a:t>Athletics</a:t>
            </a:r>
          </a:p>
          <a:p>
            <a:r>
              <a:rPr lang="en-US" sz="5400" dirty="0" smtClean="0"/>
              <a:t>2020-2021</a:t>
            </a:r>
            <a:endParaRPr lang="en-US" sz="5400" dirty="0"/>
          </a:p>
        </p:txBody>
      </p:sp>
      <p:sp>
        <p:nvSpPr>
          <p:cNvPr id="4" name="AutoShape 4" descr="Boise State Broncos Products Football Posters Sports | Boise state broncos, Boise  state, Football poster"/>
          <p:cNvSpPr>
            <a:spLocks noChangeAspect="1" noChangeArrowheads="1"/>
          </p:cNvSpPr>
          <p:nvPr/>
        </p:nvSpPr>
        <p:spPr bwMode="auto">
          <a:xfrm>
            <a:off x="321828" y="1133619"/>
            <a:ext cx="1486189" cy="14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oise State Broncos Products Football Posters Sports | Boise state broncos, Boise  state, Football po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 Step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11478" y="4909933"/>
            <a:ext cx="2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out the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9" y="892572"/>
            <a:ext cx="9956800" cy="56007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124613">
            <a:off x="6172425" y="3672138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3570" y="4450915"/>
            <a:ext cx="214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 Step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" y="809040"/>
            <a:ext cx="10588336" cy="595593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3124613">
            <a:off x="8693950" y="3008446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339061" y="3075709"/>
            <a:ext cx="1030914" cy="1093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656494">
            <a:off x="1596747" y="4581803"/>
            <a:ext cx="757747" cy="166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9656494">
            <a:off x="1596746" y="4928212"/>
            <a:ext cx="757747" cy="166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656494">
            <a:off x="1596744" y="5245948"/>
            <a:ext cx="757747" cy="166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5294" y="4665156"/>
            <a:ext cx="109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Fill Out 1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53538" y="5088743"/>
            <a:ext cx="109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Fill Out 2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3538" y="5482410"/>
            <a:ext cx="109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Fill Out 3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9570027" y="2815760"/>
            <a:ext cx="163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Physical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99664" y="4738216"/>
            <a:ext cx="3138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can not Print our the Physical- When you make an appointment with your Doctor, make sure you request the Sports Physical Form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11939532">
            <a:off x="5852616" y="3262656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31727" y="3566454"/>
            <a:ext cx="308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Enter this in your Web Browser. 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513810" y="1728447"/>
            <a:ext cx="360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Rank ONE Sports + Health Login 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808026" y="2587337"/>
            <a:ext cx="603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https://www.rankonesport.com/content/Home/MemberLogin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6" y="1423554"/>
            <a:ext cx="8626764" cy="485255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366572">
            <a:off x="8614064" y="1799863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52709" y="1238888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Parents Click HERE 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64028" y="259773"/>
            <a:ext cx="360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Rank ONE Sports + Health Login 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161309" y="935182"/>
            <a:ext cx="603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https://www.rankonesport.com/content/Home/MemberLogin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36518"/>
            <a:ext cx="9698180" cy="545522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441846">
            <a:off x="2379519" y="4200164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3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7738612">
            <a:off x="2379519" y="4200164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1236023"/>
            <a:ext cx="9684327" cy="544743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3547264">
            <a:off x="7446819" y="5730902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66162" y="6498791"/>
            <a:ext cx="16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-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71550"/>
            <a:ext cx="9725891" cy="547081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547264">
            <a:off x="8113598" y="5730903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95537" y="5455227"/>
            <a:ext cx="230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Click- Brownsville ISD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 Step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783467"/>
            <a:ext cx="10086108" cy="56734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3547264">
            <a:off x="5858770" y="3694285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04185" y="4821383"/>
            <a:ext cx="13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Click Here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650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 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817562"/>
            <a:ext cx="9964882" cy="560524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124613">
            <a:off x="7581353" y="3897420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11101" y="4771177"/>
            <a:ext cx="181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609" y="3435519"/>
            <a:ext cx="24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– On Online Forms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627" y="29094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 Step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41" y="709777"/>
            <a:ext cx="10348116" cy="582081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3124613">
            <a:off x="6554317" y="5175356"/>
            <a:ext cx="1963881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11478" y="4909933"/>
            <a:ext cx="2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out the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148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Perkins Middle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Martinez</dc:creator>
  <cp:lastModifiedBy>Sam Martinez</cp:lastModifiedBy>
  <cp:revision>7</cp:revision>
  <dcterms:created xsi:type="dcterms:W3CDTF">2020-09-03T14:05:36Z</dcterms:created>
  <dcterms:modified xsi:type="dcterms:W3CDTF">2020-09-03T17:20:21Z</dcterms:modified>
</cp:coreProperties>
</file>